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070C94-B90C-216A-1297-71FCCA52A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7A2566-2996-0CAA-8DC0-09AC2E529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6D9607-254F-58A0-4A0C-F66B499B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487-C592-4E5C-8351-F167AC9CD3D6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F9678D-95B8-66FD-BB8F-818891802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B331C3-07AE-D77F-6ABC-002AB3B1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9244-10A3-438D-A79B-3F25CE6EA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37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7F18A-4B62-1310-92B7-9826BAD4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B26B8C-4023-4F13-3AC9-762A630DA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CDF0D0-86F7-DFA6-5194-BBAC25C2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487-C592-4E5C-8351-F167AC9CD3D6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EA244E-7D78-778C-9A61-2626E7CF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C0523A-7003-EBEE-A65D-DC842144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9244-10A3-438D-A79B-3F25CE6EA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5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E6AFB62-F0FA-047B-8FA5-6EF0FE437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B93486-CE53-D6E3-34CD-31DB7FD19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5B4C53-F725-9F87-08BF-29EBA841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487-C592-4E5C-8351-F167AC9CD3D6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0E0931-EDDD-4921-3042-E18573D9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208896-D010-CF3A-86E0-DB04548C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9244-10A3-438D-A79B-3F25CE6EA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98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27068-317D-A0C9-0F76-D33297B7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1F29BD-9392-80DB-1113-785F41C64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3E7B48-8114-A83E-1BE3-CF8B0C47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487-C592-4E5C-8351-F167AC9CD3D6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1C2C9B-D547-D640-A801-442F3E29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263C0-9339-99C7-3B4B-D048F651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9244-10A3-438D-A79B-3F25CE6EA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04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81F81-ABB9-F72E-EDEF-AEAC3AEB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772021-4EE8-0F72-1C50-32D4514E1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7CF1A3-15A5-99F0-7176-ADDA4589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487-C592-4E5C-8351-F167AC9CD3D6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31191C-1721-2E43-29FE-C945885F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38C8B9-201D-802C-CF78-B32B99D8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9244-10A3-438D-A79B-3F25CE6EA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75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DEF04-963D-17E5-2EA1-371C9600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A13A3D-DC87-622E-7D63-A286F9B54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98D815-E5CF-4414-BA87-7393AC058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EA7CB0-5296-A3C5-5740-6FC64279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487-C592-4E5C-8351-F167AC9CD3D6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14EFAB-7875-AD77-9FC4-65D33535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13F0A5-E21B-D23D-0D4E-EF0E7403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9244-10A3-438D-A79B-3F25CE6EA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98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4C154-0556-0CD7-7E3B-1C479C04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8C60DC-8215-7829-C260-E52040544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A3C98D-78D7-2DEC-A23B-25F41074D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0923ED-2684-0E3B-F14D-57E7B2B6D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87583-45D8-E74F-96B7-636A10F80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F3E5EF5-000C-DD02-088E-AAEF9C580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487-C592-4E5C-8351-F167AC9CD3D6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1CBADD-E98E-671D-CBE0-71B29DD8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4E4030-A5B6-AAD7-8946-6768EA22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9244-10A3-438D-A79B-3F25CE6EA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09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F47C8-EA46-6393-F370-2F3B101E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900B73-C9F9-0709-0F60-2056FB91B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487-C592-4E5C-8351-F167AC9CD3D6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6083E1-37D8-8E8C-97C4-7964034D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810FD8-AFAC-130B-8438-40F5583C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9244-10A3-438D-A79B-3F25CE6EA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63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FFDF6A-E960-DFDE-47E2-5B5FE446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487-C592-4E5C-8351-F167AC9CD3D6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24B298-9648-5ADE-0483-00B5924A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EEC4F4-54BC-E1D6-A8B0-06FA2F41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9244-10A3-438D-A79B-3F25CE6EA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28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2BC27-18EB-0879-2645-9B859829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7752C1-E4BA-198C-402B-81FEF97CB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B61068-9B67-1049-6AEC-D83E3244C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365D6F-D42B-1EC5-625E-4ABEA54B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487-C592-4E5C-8351-F167AC9CD3D6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B61B26-E82B-E574-09B8-FC6F319B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38AB94-10CA-451A-CACD-49977D6E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9244-10A3-438D-A79B-3F25CE6EA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B6AAF2-BB58-7C72-D07F-75303C11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D7007D6-211E-29B1-5701-A8B05C3BD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CBB9B9-591F-5081-82B0-AEFECF6B2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839D56-C789-DEAE-94DA-3F9D90AE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487-C592-4E5C-8351-F167AC9CD3D6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8730D0-4CC5-5BBB-F3AD-42600C9CD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5D5763-2AF1-7D14-27FF-60B6891E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9244-10A3-438D-A79B-3F25CE6EA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1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A2B05DE-6786-5C93-32D1-383650DC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41C4DC-4E95-18B4-451B-12F531A06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C71A88-0DEB-1796-392B-756C4CE96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48487-C592-4E5C-8351-F167AC9CD3D6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6235D2-DAA2-EC46-DF71-02D4E7C65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79309B-55E2-4722-5662-E53BEF281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9244-10A3-438D-A79B-3F25CE6EA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03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5F100E7-6109-E1F4-658F-7143DA73C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4" y="3285564"/>
            <a:ext cx="3631362" cy="27320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C822908-0BC8-DA86-1E3C-A4AC4D439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82" y="182139"/>
            <a:ext cx="3546230" cy="26596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001333-E68B-C8D8-3918-D1145CEDE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18" y="182139"/>
            <a:ext cx="3557312" cy="26596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681B0B-93CC-A26E-28F5-2E5A87EED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4" y="153147"/>
            <a:ext cx="3570012" cy="26886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9F6BAD6-8539-8AF2-46E8-FF5330B20C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38" y="3285564"/>
            <a:ext cx="3741271" cy="280595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484038A-FAE2-DED0-08EE-6536FD0230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88" y="3355106"/>
            <a:ext cx="3741271" cy="28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B54A58-7AF0-02FB-A845-275F88936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36" y="296974"/>
            <a:ext cx="3938494" cy="29415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972419-D26E-8F70-A5D8-F43D8A532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72" y="296974"/>
            <a:ext cx="3938494" cy="29538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6946BA-D7C9-2A4B-A327-46A39056B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7" y="309282"/>
            <a:ext cx="3830917" cy="28731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979CBD5-3DAD-A67D-F63A-A362C23D7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06" y="3429000"/>
            <a:ext cx="3820483" cy="28653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34FDADC-100E-F427-FFEF-D5F2C3316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36" y="3429000"/>
            <a:ext cx="3820483" cy="28653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44BB69F-9ED0-50FA-BBD1-6A44B40469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" y="3365107"/>
            <a:ext cx="3905673" cy="29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0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AA0817-08F4-3D8E-D1C2-0192484BB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88" y="181534"/>
            <a:ext cx="4064000" cy="304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0D6F74-EB9D-2E38-1D58-840D642F7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47" y="3314699"/>
            <a:ext cx="3714376" cy="27857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3092EB4-49D2-284B-06E1-B86086D0F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" y="235324"/>
            <a:ext cx="3833905" cy="28754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26A91A2-898D-0460-617D-4E3CE6A48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11" y="226918"/>
            <a:ext cx="3942977" cy="29572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5D7642-DA7C-6F59-B654-EC511B461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35" y="3314699"/>
            <a:ext cx="3694954" cy="27712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DF80690-9204-5C33-1DEA-91F5D04330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" y="3329266"/>
            <a:ext cx="3675532" cy="27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DBD4B08-40DE-376F-CF3E-28D992B3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29" y="183776"/>
            <a:ext cx="3484280" cy="26132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5BE71B-D986-6058-5927-F1704EDE0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12" y="183775"/>
            <a:ext cx="3484281" cy="26132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76A563-AB5B-6FFC-9DE2-90568D138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6" y="183776"/>
            <a:ext cx="3489727" cy="26132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892AFE-F487-F3BA-E001-B4A8F595A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29" y="3151094"/>
            <a:ext cx="3786094" cy="283957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469F320-EA40-8D72-9C55-64E65F8A9A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19" y="3151094"/>
            <a:ext cx="3786094" cy="28395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1D1A521-C5B7-B330-F6AB-AFF63C93F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2" y="3151094"/>
            <a:ext cx="3786094" cy="283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9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5287D7-5B74-8470-B090-6125331A0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59" y="298824"/>
            <a:ext cx="3977341" cy="29830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8DD763-8476-0563-4E9F-477EF37B5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193862"/>
            <a:ext cx="4064000" cy="30353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F4FF9C-7BD4-FD33-047B-5C1B7D1DF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" y="181162"/>
            <a:ext cx="4064000" cy="304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30E127A-871B-9598-E582-36B39FCF9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470275"/>
            <a:ext cx="3839882" cy="28799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FD065C-0656-EF14-FE49-83C7DB5D9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64" y="3429000"/>
            <a:ext cx="3839882" cy="287991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D278980-7FB6-DFC4-785C-A155959D1D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" y="3470275"/>
            <a:ext cx="3687483" cy="27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3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A4A6D7-A0C5-A91B-9FAB-90B54FD5C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48" y="212913"/>
            <a:ext cx="4001247" cy="30009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EB6C89-CD58-0C73-4C16-EC24D2017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95" y="156883"/>
            <a:ext cx="4001246" cy="30009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24C0CD-F337-1FD6-935B-E9B23A8C3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" y="156883"/>
            <a:ext cx="4075953" cy="30569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E7EC939-E7FE-517A-3EEE-051B989098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53" y="3269878"/>
            <a:ext cx="4001247" cy="300093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8C36331-6FA8-9C31-5603-D3D18B749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94" y="3437965"/>
            <a:ext cx="3705411" cy="277905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BF17BA2-52F8-DA34-CCF7-455CBD6D03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3437965"/>
            <a:ext cx="4001247" cy="30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9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4C7977A-AFE8-264C-515D-F6E4559B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18" y="174811"/>
            <a:ext cx="3723341" cy="27925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8EB6DF1-1B7C-6487-EB42-CA8B3B975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29" y="94129"/>
            <a:ext cx="3830917" cy="28731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C852B1-B1F2-CF8C-A687-B5899E491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94129"/>
            <a:ext cx="3830917" cy="28731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A290736-3550-A000-A5C8-ACB2AE9B9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254188"/>
            <a:ext cx="3830917" cy="28731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811C46-D7F1-2E62-4B3A-7BBD1EC6A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98" y="3254188"/>
            <a:ext cx="3830916" cy="28731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CAD9FA8-E9A5-478B-FE63-6039265262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656"/>
            <a:ext cx="3756958" cy="28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5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59A89A-5F3E-0949-45C7-3D91C3C65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53" y="67235"/>
            <a:ext cx="3920565" cy="29404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1B65B3-5F39-E6C4-16F2-8B8C858F7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2" y="123265"/>
            <a:ext cx="3920565" cy="29404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FE3963-2031-70D6-461F-228B3529E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" y="0"/>
            <a:ext cx="4084918" cy="306368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6708B5-5285-1F12-A39D-A2CE45EFE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22" y="3262562"/>
            <a:ext cx="3920566" cy="29404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9BF9BF9-BA4A-E1D0-8E86-6F98F80FA6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30" y="3262562"/>
            <a:ext cx="4007223" cy="30054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79A322-66F9-F80B-6A7F-E03FB96C3F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" y="3318920"/>
            <a:ext cx="4053009" cy="30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533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Lenoir Alain</dc:creator>
  <cp:lastModifiedBy>Lenoir Alain</cp:lastModifiedBy>
  <cp:revision>4</cp:revision>
  <dcterms:created xsi:type="dcterms:W3CDTF">2025-05-19T09:29:38Z</dcterms:created>
  <dcterms:modified xsi:type="dcterms:W3CDTF">2025-05-19T09:43:25Z</dcterms:modified>
</cp:coreProperties>
</file>